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0" r:id="rId4"/>
    <p:sldId id="272" r:id="rId5"/>
    <p:sldId id="268" r:id="rId6"/>
    <p:sldId id="265" r:id="rId7"/>
    <p:sldId id="269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90E4-9F83-4E8E-AFB4-6DFBF18E040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3D3A-4DB9-48CD-9230-428362038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6874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 детской школы искусств г.Нарьян-Мара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928670"/>
            <a:ext cx="338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cs typeface="Aparajita" pitchFamily="34" charset="0"/>
              </a:rPr>
              <a:t>22 мая 2015 года в 17.00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1643050"/>
            <a:ext cx="4888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parajita" pitchFamily="34" charset="0"/>
              </a:rPr>
              <a:t>Концерт фортепианных ансамблей </a:t>
            </a:r>
          </a:p>
          <a:p>
            <a:pPr algn="ctr"/>
            <a:r>
              <a:rPr lang="ru-RU" sz="2000" b="1" dirty="0" smtClean="0">
                <a:cs typeface="Aparajita" pitchFamily="34" charset="0"/>
              </a:rPr>
              <a:t>класса преподавателей </a:t>
            </a:r>
          </a:p>
          <a:p>
            <a:pPr algn="ctr"/>
            <a:r>
              <a:rPr lang="ru-RU" sz="2000" b="1" dirty="0" smtClean="0">
                <a:cs typeface="Aparajita" pitchFamily="34" charset="0"/>
              </a:rPr>
              <a:t>Н.А</a:t>
            </a:r>
            <a:r>
              <a:rPr lang="ru-RU" sz="2400" b="1" dirty="0" smtClean="0">
                <a:cs typeface="Aparajita" pitchFamily="34" charset="0"/>
              </a:rPr>
              <a:t>. </a:t>
            </a:r>
            <a:r>
              <a:rPr lang="ru-RU" sz="2000" b="1" dirty="0" smtClean="0">
                <a:cs typeface="Aparajita" pitchFamily="34" charset="0"/>
              </a:rPr>
              <a:t>Носовой и А.П.Жуковой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35756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cs typeface="Aparajita" pitchFamily="34" charset="0"/>
              </a:rPr>
              <a:t>«Музыка нас связала»</a:t>
            </a:r>
          </a:p>
        </p:txBody>
      </p:sp>
      <p:pic>
        <p:nvPicPr>
          <p:cNvPr id="1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-357222" y="4607701"/>
            <a:ext cx="3214710" cy="22502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5214878" y="4357694"/>
            <a:ext cx="3929122" cy="2500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2643174" y="4286256"/>
            <a:ext cx="3071834" cy="2375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C:\Users\Администратор\Desktop\Новая папка (4)\60 лет ДШИ_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9262">
            <a:off x="-82076" y="3507576"/>
            <a:ext cx="2104736" cy="1403426"/>
          </a:xfrm>
          <a:prstGeom prst="rect">
            <a:avLst/>
          </a:prstGeom>
          <a:noFill/>
        </p:spPr>
      </p:pic>
      <p:pic>
        <p:nvPicPr>
          <p:cNvPr id="3" name="Рисунок 2" descr="H:\распечатать\IMG_553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720336">
            <a:off x="729707" y="4597944"/>
            <a:ext cx="2093956" cy="151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 descr="C:\Users\Администратор\Desktop\Новая папка (4)\SAM_2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143512"/>
            <a:ext cx="2071702" cy="1553777"/>
          </a:xfrm>
          <a:prstGeom prst="rect">
            <a:avLst/>
          </a:prstGeom>
          <a:noFill/>
        </p:spPr>
      </p:pic>
      <p:pic>
        <p:nvPicPr>
          <p:cNvPr id="15" name="Picture 2" descr="G:\DCIM\100PHOTO\SAM_2258.JPG"/>
          <p:cNvPicPr>
            <a:picLocks noChangeAspect="1" noChangeArrowheads="1"/>
          </p:cNvPicPr>
          <p:nvPr/>
        </p:nvPicPr>
        <p:blipFill>
          <a:blip r:embed="rId6" cstate="print"/>
          <a:srcRect l="6630" t="7512" r="22879" b="6895"/>
          <a:stretch>
            <a:fillRect/>
          </a:stretch>
        </p:blipFill>
        <p:spPr bwMode="auto">
          <a:xfrm rot="1291159">
            <a:off x="7210228" y="3408971"/>
            <a:ext cx="1726208" cy="1459740"/>
          </a:xfrm>
          <a:prstGeom prst="rect">
            <a:avLst/>
          </a:prstGeom>
          <a:noFill/>
        </p:spPr>
      </p:pic>
      <p:pic>
        <p:nvPicPr>
          <p:cNvPr id="6" name="Picture 4" descr="C:\Users\Администратор\Desktop\Новая папка (4)\SAM_2115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62272">
            <a:off x="6241653" y="4466606"/>
            <a:ext cx="1877693" cy="1408270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Новая папка (4)\SAM_2226.JPG"/>
          <p:cNvPicPr>
            <a:picLocks noChangeAspect="1" noChangeArrowheads="1"/>
          </p:cNvPicPr>
          <p:nvPr/>
        </p:nvPicPr>
        <p:blipFill>
          <a:blip r:embed="rId8" cstate="print"/>
          <a:srcRect l="8628" b="8340"/>
          <a:stretch>
            <a:fillRect/>
          </a:stretch>
        </p:blipFill>
        <p:spPr bwMode="auto">
          <a:xfrm>
            <a:off x="4429124" y="5143512"/>
            <a:ext cx="2093897" cy="157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-285785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2357422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5674189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esktop\фото\SAM_2256.JPG"/>
          <p:cNvPicPr>
            <a:picLocks noChangeAspect="1" noChangeArrowheads="1"/>
          </p:cNvPicPr>
          <p:nvPr/>
        </p:nvPicPr>
        <p:blipFill>
          <a:blip r:embed="rId3" cstate="print"/>
          <a:srcRect r="2823" b="5105"/>
          <a:stretch>
            <a:fillRect/>
          </a:stretch>
        </p:blipFill>
        <p:spPr bwMode="auto">
          <a:xfrm>
            <a:off x="-285784" y="0"/>
            <a:ext cx="5852426" cy="4286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1428736"/>
            <a:ext cx="2377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Пакулина Аня 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Климова Вика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1" y="3429000"/>
            <a:ext cx="3571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Девочки делают «первые шаги» в освоении ансамблевой игры.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42908" y="5103674"/>
            <a:ext cx="91440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03A4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с самого раннего возраста подающие надежды юные музыканты</a:t>
            </a:r>
          </a:p>
          <a:p>
            <a:pPr marL="0" marR="0" lvl="0" indent="1809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привлекаются к участию в состязаниях. Это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ансамбль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 участие </a:t>
            </a:r>
          </a:p>
          <a:p>
            <a:pPr marL="0" marR="0" lvl="0" indent="18097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двух конкурсах: </a:t>
            </a:r>
          </a:p>
          <a:p>
            <a:pPr lvl="0" indent="180975" algn="just" fontAlgn="t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Региональный конкурс-фестиваль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гостях у сказки» -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</a:t>
            </a:r>
          </a:p>
          <a:p>
            <a:pPr lvl="0" indent="180975" algn="just" fontAlgn="t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Региональный конкурс юных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эстрадно-джазовых исполнителей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180975" algn="just" fontAlgn="t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 II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8625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Они  с большой охотой занимаются ансамблевым музицированием, и это доставляет им радость. Вдвоём легче и интереснее преодолевать динамические, технические и ритмические трудности.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-285785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2428860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5674189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дминистратор\Desktop\Новая папка (4)\SAM_211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6072198" cy="45541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00174"/>
            <a:ext cx="29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Полуэктова Катя и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Шубина Юля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71942"/>
            <a:ext cx="284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Ансамбль сформировался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2013-2014 учебном году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5116" y="4786322"/>
            <a:ext cx="91791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Активные участники концертной жизни школы и класса.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Лауреаты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Регионального конкурса-фестиваля «В гостях у сказки».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уроках ансамбля девочки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учатся слышать себя, друг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одновременно звучание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ансамбля в целом, учатся как бы «вписывать» себя в общее звучание ансамбля,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 «растворяясь» в нем, то выходя на передний план,  подчиняясь художественной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трактовке и логике произведения 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-285785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2428860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5674189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распечатать\IMG_553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289" r="2500"/>
          <a:stretch>
            <a:fillRect/>
          </a:stretch>
        </p:blipFill>
        <p:spPr bwMode="auto">
          <a:xfrm>
            <a:off x="-285784" y="0"/>
            <a:ext cx="5572164" cy="4200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43570" y="1357298"/>
            <a:ext cx="3255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Честнейшина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Даша 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Зорина Юля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5784" y="3714752"/>
            <a:ext cx="9429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Общение друг с другом, обмен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мнениями, совместный труд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девочек мобилизуют творческую волю, обогащают их фантазию, подсказывая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решения которые могли быть и не найдены наедине с самим собой.  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Этот ансамбль ведет активную концертную деятельность и 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участником конкурсов различного уровня: 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Региональный конкурс юных эстрадно-джазовых исполнителей </a:t>
            </a: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-        лауреат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степени  </a:t>
            </a:r>
          </a:p>
          <a:p>
            <a:pPr lvl="0" indent="6858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Региональный конкурс-фестиваль В гостях у сказки»  -          Дипломант</a:t>
            </a:r>
            <a:endParaRPr lang="ru-RU" dirty="0" smtClean="0"/>
          </a:p>
          <a:p>
            <a:pPr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Международный конкурс-фестиваль «Янтарная россыпь» в  Литве </a:t>
            </a:r>
          </a:p>
          <a:p>
            <a:pPr indent="685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-  лауреат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dirty="0" smtClean="0"/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68580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49243" y="3286124"/>
            <a:ext cx="379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Ансамбль существует с 2012 года.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18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18182" t="39992" b="35417"/>
          <a:stretch>
            <a:fillRect/>
          </a:stretch>
        </p:blipFill>
        <p:spPr bwMode="auto">
          <a:xfrm>
            <a:off x="-357222" y="4714884"/>
            <a:ext cx="950122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Администратор\Desktop\Новая папка (4)\60 лет ДШИ_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6287153" cy="41922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07720" y="1285860"/>
            <a:ext cx="303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Пакулина Татьяна 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Чупрова Татьяна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85784" y="3143248"/>
            <a:ext cx="9429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Фортепианный ансамбль 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этом составе сложился 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2014-2015 учебном году.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Интерес учащихся к совместному творчеству в ансамбле позволяет вести большую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концертно-просветительскую деятельность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Ансамбль неоднократно заявлял о себе на конкурсах различного уровня.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Международный конкурс-фестиваль «Янтарная россыпь» в  Литве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-  лауреат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степени,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Региональный конкурс – фестиваль «Зимушка-зима» – обладатели Гран-при,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Региональный конкурс юных эстрадно-джазовых исполнителей - лауреат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степени,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Региональный фестиваль  «Молодежная весна» – лауреат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-285785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 l="29546" t="29167" r="34090" b="33333"/>
          <a:stretch>
            <a:fillRect/>
          </a:stretch>
        </p:blipFill>
        <p:spPr bwMode="auto">
          <a:xfrm>
            <a:off x="5214878" y="4357694"/>
            <a:ext cx="3929122" cy="2500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 l="29546" t="29167" r="34090" b="33333"/>
          <a:stretch>
            <a:fillRect/>
          </a:stretch>
        </p:blipFill>
        <p:spPr bwMode="auto">
          <a:xfrm>
            <a:off x="3071802" y="4482686"/>
            <a:ext cx="3071834" cy="2375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6" descr="C:\Users\Администратор\Desktop\Новая папка (4)\SAM_2226.JPG"/>
          <p:cNvPicPr>
            <a:picLocks noChangeAspect="1" noChangeArrowheads="1"/>
          </p:cNvPicPr>
          <p:nvPr/>
        </p:nvPicPr>
        <p:blipFill>
          <a:blip r:embed="rId3" cstate="print"/>
          <a:srcRect l="8628" b="8340"/>
          <a:stretch>
            <a:fillRect/>
          </a:stretch>
        </p:blipFill>
        <p:spPr bwMode="auto">
          <a:xfrm>
            <a:off x="-285784" y="0"/>
            <a:ext cx="5572132" cy="41923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132" y="1357298"/>
            <a:ext cx="303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Пакулина Татьяна 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Шподарук Георгий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429132"/>
            <a:ext cx="85090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Этот фортепианный ансамбль был создан в 2013-2014 учебном году.</a:t>
            </a:r>
          </a:p>
          <a:p>
            <a:r>
              <a:rPr lang="ru-RU" sz="2000" i="1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Совместное исполнение вызывает у учащихся неподдельный интерес,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является мощным стимулом в работе. Ансамблевое исполнительство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позволяет учащимся обмениваться накопившимся опытом, общаться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пространстве музыкального  взаимодействия и, вместе с тем,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способствует их  дальнейшему  профессиональному самоопределению </a:t>
            </a:r>
          </a:p>
          <a:p>
            <a:r>
              <a:rPr lang="ru-RU" sz="2000" i="1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27000"/>
          </a:blip>
          <a:srcRect l="29546" t="29167" r="34090" b="33333"/>
          <a:stretch>
            <a:fillRect/>
          </a:stretch>
        </p:blipFill>
        <p:spPr bwMode="auto">
          <a:xfrm>
            <a:off x="-285784" y="4429132"/>
            <a:ext cx="346981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 l="29546" t="29167" r="34090" b="33333"/>
          <a:stretch>
            <a:fillRect/>
          </a:stretch>
        </p:blipFill>
        <p:spPr bwMode="auto">
          <a:xfrm>
            <a:off x="5214878" y="4357694"/>
            <a:ext cx="3929122" cy="2500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 l="29546" t="29167" r="34090" b="33333"/>
          <a:stretch>
            <a:fillRect/>
          </a:stretch>
        </p:blipFill>
        <p:spPr bwMode="auto">
          <a:xfrm>
            <a:off x="2857488" y="4357694"/>
            <a:ext cx="3929122" cy="2500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G:\DCIM\100PHOTO\SAM_2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6191261" cy="4643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1714488"/>
            <a:ext cx="26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Чупрова Даша и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Кудряшова Света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857760"/>
            <a:ext cx="7598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 этом учебном году заканчивают  школу  учащиеся наших классов –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Кудряшова Света и Чупрова Даша.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период обучения в школе девочки были участницами разных составов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ансамблей, вели активную концертную деятельность,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имеют победы и награды за  конкурсные выступления.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500042"/>
            <a:ext cx="4888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parajita" pitchFamily="34" charset="0"/>
              </a:rPr>
              <a:t>Концерт фортепианных ансамблей </a:t>
            </a:r>
          </a:p>
          <a:p>
            <a:pPr algn="ctr"/>
            <a:r>
              <a:rPr lang="ru-RU" sz="2000" b="1" dirty="0" smtClean="0">
                <a:cs typeface="Aparajita" pitchFamily="34" charset="0"/>
              </a:rPr>
              <a:t>класса преподавателей </a:t>
            </a:r>
          </a:p>
          <a:p>
            <a:pPr algn="ctr"/>
            <a:r>
              <a:rPr lang="ru-RU" sz="2000" b="1" dirty="0" smtClean="0">
                <a:cs typeface="Aparajita" pitchFamily="34" charset="0"/>
              </a:rPr>
              <a:t>Н.А</a:t>
            </a:r>
            <a:r>
              <a:rPr lang="ru-RU" sz="2400" b="1" dirty="0" smtClean="0">
                <a:cs typeface="Aparajita" pitchFamily="34" charset="0"/>
              </a:rPr>
              <a:t>. </a:t>
            </a:r>
            <a:r>
              <a:rPr lang="ru-RU" sz="2000" b="1" dirty="0" smtClean="0">
                <a:cs typeface="Aparajita" pitchFamily="34" charset="0"/>
              </a:rPr>
              <a:t>Носовой и А.П.Жуковой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214311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cs typeface="Aparajita" pitchFamily="34" charset="0"/>
              </a:rPr>
              <a:t>«Музыка нас связала»</a:t>
            </a:r>
          </a:p>
        </p:txBody>
      </p:sp>
      <p:pic>
        <p:nvPicPr>
          <p:cNvPr id="13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-357222" y="4607701"/>
            <a:ext cx="3214710" cy="22502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5214878" y="4357694"/>
            <a:ext cx="3929122" cy="2500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2" descr="C:\Users\Администратор\Desktop\Новая папка (4)\17.jpg"/>
          <p:cNvPicPr>
            <a:picLocks noChangeAspect="1" noChangeArrowheads="1"/>
          </p:cNvPicPr>
          <p:nvPr/>
        </p:nvPicPr>
        <p:blipFill>
          <a:blip r:embed="rId2" cstate="print"/>
          <a:srcRect l="29546" t="29167" r="34090" b="33333"/>
          <a:stretch>
            <a:fillRect/>
          </a:stretch>
        </p:blipFill>
        <p:spPr bwMode="auto">
          <a:xfrm>
            <a:off x="2643174" y="4286256"/>
            <a:ext cx="3071834" cy="2375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C:\Users\Администратор\Desktop\Новая папка (4)\60 лет ДШИ_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9262">
            <a:off x="-35686" y="2647807"/>
            <a:ext cx="2385595" cy="1590701"/>
          </a:xfrm>
          <a:prstGeom prst="rect">
            <a:avLst/>
          </a:prstGeom>
          <a:noFill/>
        </p:spPr>
      </p:pic>
      <p:pic>
        <p:nvPicPr>
          <p:cNvPr id="3" name="Рисунок 2" descr="H:\распечатать\IMG_553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720336">
            <a:off x="-15437" y="4144503"/>
            <a:ext cx="2487158" cy="171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 descr="C:\Users\Администратор\Desktop\Новая папка (4)\SAM_2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714884"/>
            <a:ext cx="2571768" cy="1928827"/>
          </a:xfrm>
          <a:prstGeom prst="rect">
            <a:avLst/>
          </a:prstGeom>
          <a:noFill/>
        </p:spPr>
      </p:pic>
      <p:pic>
        <p:nvPicPr>
          <p:cNvPr id="15" name="Picture 2" descr="G:\DCIM\100PHOTO\SAM_2258.JPG"/>
          <p:cNvPicPr>
            <a:picLocks noChangeAspect="1" noChangeArrowheads="1"/>
          </p:cNvPicPr>
          <p:nvPr/>
        </p:nvPicPr>
        <p:blipFill>
          <a:blip r:embed="rId6" cstate="print"/>
          <a:srcRect l="6630" t="7512" r="22879" b="6895"/>
          <a:stretch>
            <a:fillRect/>
          </a:stretch>
        </p:blipFill>
        <p:spPr bwMode="auto">
          <a:xfrm rot="1291159">
            <a:off x="6693996" y="2765527"/>
            <a:ext cx="2187031" cy="1849427"/>
          </a:xfrm>
          <a:prstGeom prst="rect">
            <a:avLst/>
          </a:prstGeom>
          <a:noFill/>
        </p:spPr>
      </p:pic>
      <p:pic>
        <p:nvPicPr>
          <p:cNvPr id="6" name="Picture 4" descr="C:\Users\Администратор\Desktop\Новая папка (4)\SAM_2115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62272">
            <a:off x="6703697" y="4505080"/>
            <a:ext cx="2206430" cy="1654823"/>
          </a:xfrm>
          <a:prstGeom prst="rect">
            <a:avLst/>
          </a:prstGeom>
          <a:noFill/>
        </p:spPr>
      </p:pic>
      <p:pic>
        <p:nvPicPr>
          <p:cNvPr id="7" name="Picture 6" descr="C:\Users\Администратор\Desktop\Новая папка (4)\SAM_2226.JPG"/>
          <p:cNvPicPr>
            <a:picLocks noChangeAspect="1" noChangeArrowheads="1"/>
          </p:cNvPicPr>
          <p:nvPr/>
        </p:nvPicPr>
        <p:blipFill>
          <a:blip r:embed="rId8" cstate="print"/>
          <a:srcRect l="8628" b="8340"/>
          <a:stretch>
            <a:fillRect/>
          </a:stretch>
        </p:blipFill>
        <p:spPr bwMode="auto">
          <a:xfrm>
            <a:off x="4286248" y="4786322"/>
            <a:ext cx="2563637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519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43</cp:revision>
  <dcterms:created xsi:type="dcterms:W3CDTF">2015-05-14T10:21:51Z</dcterms:created>
  <dcterms:modified xsi:type="dcterms:W3CDTF">2015-05-29T12:30:06Z</dcterms:modified>
</cp:coreProperties>
</file>