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57.radikal.ru/i155/1102/36/b48d60b18614.jpg"/>
          <p:cNvPicPr>
            <a:picLocks noChangeAspect="1" noChangeArrowheads="1"/>
          </p:cNvPicPr>
          <p:nvPr/>
        </p:nvPicPr>
        <p:blipFill>
          <a:blip r:embed="rId2" cstate="print"/>
          <a:srcRect b="8420"/>
          <a:stretch>
            <a:fillRect/>
          </a:stretch>
        </p:blipFill>
        <p:spPr bwMode="auto">
          <a:xfrm>
            <a:off x="2267744" y="0"/>
            <a:ext cx="532859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5877272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cs typeface="Aparajita" pitchFamily="34" charset="0"/>
              </a:rPr>
              <a:t>24 апреля 2015 года в 17.00</a:t>
            </a:r>
          </a:p>
        </p:txBody>
      </p:sp>
      <p:pic>
        <p:nvPicPr>
          <p:cNvPr id="2050" name="Picture 2" descr="C:\Users\User\Desktop\Гаврилин\рояль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071942"/>
            <a:ext cx="1728192" cy="21768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67744" y="980728"/>
            <a:ext cx="48881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cs typeface="Aparajita" pitchFamily="34" charset="0"/>
              </a:rPr>
              <a:t>Сольный концерт</a:t>
            </a:r>
          </a:p>
          <a:p>
            <a:pPr algn="ctr"/>
            <a:r>
              <a:rPr lang="ru-RU" sz="2800" dirty="0" smtClean="0">
                <a:cs typeface="Aparajita" pitchFamily="34" charset="0"/>
              </a:rPr>
              <a:t>Георгия Шподарука</a:t>
            </a:r>
          </a:p>
          <a:p>
            <a:pPr algn="ctr"/>
            <a:r>
              <a:rPr lang="ru-RU" sz="2000" dirty="0" smtClean="0">
                <a:cs typeface="Aparajita" pitchFamily="34" charset="0"/>
              </a:rPr>
              <a:t>преподаватель Н.А</a:t>
            </a:r>
            <a:r>
              <a:rPr lang="ru-RU" sz="2400" dirty="0" smtClean="0">
                <a:cs typeface="Aparajita" pitchFamily="34" charset="0"/>
              </a:rPr>
              <a:t>. </a:t>
            </a:r>
            <a:r>
              <a:rPr lang="ru-RU" sz="2000" dirty="0" smtClean="0">
                <a:cs typeface="Aparajita" pitchFamily="34" charset="0"/>
              </a:rPr>
              <a:t>Носова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2564904"/>
            <a:ext cx="4896544" cy="1138773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 «</a:t>
            </a:r>
            <a:r>
              <a:rPr lang="ru-RU" sz="3600" b="1" i="1" dirty="0" smtClean="0"/>
              <a:t>Музыкальная</a:t>
            </a:r>
            <a:r>
              <a:rPr lang="ru-RU" sz="3200" b="1" i="1" dirty="0" smtClean="0"/>
              <a:t> палитра»</a:t>
            </a:r>
            <a:endParaRPr lang="ru-RU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260648"/>
            <a:ext cx="545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Зал детской школы искусств г.Нарьян-Мара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1</cp:revision>
  <dcterms:created xsi:type="dcterms:W3CDTF">2015-06-04T08:59:42Z</dcterms:created>
  <dcterms:modified xsi:type="dcterms:W3CDTF">2015-06-04T09:00:34Z</dcterms:modified>
</cp:coreProperties>
</file>