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1" r:id="rId5"/>
    <p:sldId id="259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9" autoAdjust="0"/>
  </p:normalViewPr>
  <p:slideViewPr>
    <p:cSldViewPr>
      <p:cViewPr varScale="1">
        <p:scale>
          <a:sx n="107" d="100"/>
          <a:sy n="107" d="100"/>
        </p:scale>
        <p:origin x="135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Pictures\Новая папка\Испания\Черняевой Л.Л\SAM_04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40" y="0"/>
            <a:ext cx="9215439" cy="685800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29092" y="928670"/>
            <a:ext cx="4714908" cy="1277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112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</a:t>
            </a:r>
            <a:r>
              <a:rPr kumimoji="0" lang="ru-RU" sz="1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Шподарук</a:t>
            </a: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Георгий,</a:t>
            </a:r>
            <a:b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ученик 6 класса </a:t>
            </a:r>
            <a:r>
              <a:rPr lang="ru-RU" sz="1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ДОД </a:t>
            </a:r>
          </a:p>
          <a:p>
            <a:pPr lvl="0" algn="ctr">
              <a:spcBef>
                <a:spcPct val="0"/>
              </a:spcBef>
            </a:pPr>
            <a:r>
              <a:rPr lang="ru-RU" sz="1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«ДШИ г.Нарьян-Мара» </a:t>
            </a:r>
            <a:br>
              <a:rPr lang="ru-RU" sz="1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отделение «фортепиано»</a:t>
            </a:r>
          </a:p>
          <a:p>
            <a:pPr lvl="0" algn="ctr">
              <a:spcBef>
                <a:spcPct val="0"/>
              </a:spcBef>
            </a:pPr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преподаватель Н.А.Носова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1432" y="0"/>
            <a:ext cx="5112568" cy="667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764704"/>
            <a:ext cx="47596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Международный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конкурс-фестиваль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«Россия – Европа молодая»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Испании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После церемонии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награждения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поздравления от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мэра  города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Пинеда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68952" cy="595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71802" y="6143644"/>
            <a:ext cx="278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Испания г. </a:t>
            </a:r>
            <a:r>
              <a:rPr lang="ru-RU" dirty="0" err="1" smtClean="0"/>
              <a:t>Пинеда-де</a:t>
            </a:r>
            <a:r>
              <a:rPr lang="ru-RU" dirty="0" smtClean="0"/>
              <a:t> </a:t>
            </a:r>
            <a:r>
              <a:rPr lang="ru-RU" dirty="0" err="1" smtClean="0"/>
              <a:t>Мар</a:t>
            </a:r>
            <a:endParaRPr lang="ru-RU" dirty="0" smtClean="0"/>
          </a:p>
          <a:p>
            <a:pPr algn="ctr"/>
            <a:r>
              <a:rPr lang="ru-RU" dirty="0" smtClean="0"/>
              <a:t>Апрель 2014 г.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16216" cy="498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660232" y="0"/>
            <a:ext cx="22681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Лауреат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степени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Ноябрь 2014 года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Литва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г.Вильнюс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229200"/>
            <a:ext cx="66878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Международный конкурс-фестиваль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«Янтарная россыпь»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4392" y="0"/>
            <a:ext cx="5329608" cy="673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1140" y="764704"/>
            <a:ext cx="453419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Лауреат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степени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регионального конкурса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«Молодёжная весна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март 2015 года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Pictures\Новая папка\на бис\SAM_19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1232" y="0"/>
            <a:ext cx="691276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48680"/>
            <a:ext cx="429739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Победитель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Смотра творческих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достижений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сезона 2013-2014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номинации «Успех»,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проходившем в рамках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«Года культуры»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ноябрь 2014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г.Нарьян-Мар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90</Words>
  <Application>Microsoft Office PowerPoint</Application>
  <PresentationFormat>Экран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Aleksey Iv. Popov</cp:lastModifiedBy>
  <cp:revision>5</cp:revision>
  <dcterms:created xsi:type="dcterms:W3CDTF">2015-04-25T06:43:55Z</dcterms:created>
  <dcterms:modified xsi:type="dcterms:W3CDTF">2015-11-15T05:34:57Z</dcterms:modified>
</cp:coreProperties>
</file>